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1F19D-4230-6ED2-266F-CCEF1E7BF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0F5AFA-F8B9-E6BA-9488-11D41DD24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0FE94-87E9-FC75-C7CE-EC1BA78A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79B38E-944A-F7CB-3CFA-D9EB538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5CBB7-0770-0A16-C1D6-9E60B909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3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567E0-74D2-3160-41EB-0F3677C0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39DFF3-19F6-FEFC-FA2F-29D86FE2D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4C53C-5DE1-788A-32BA-937333A0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3DC53-000D-E209-EF90-35F6F311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62EB8-D89D-F579-3AEA-B8169B97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2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56B6EF-C6C3-2CFD-3D94-BB54763CE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D31093-3773-45E6-3BE5-4A8670566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19C36-8874-CEFC-F1C8-7388FCF5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53CC3-A805-5322-B8E9-C2C2980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4CE0F-AAF4-1C50-81DA-F6C085D3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6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C7B00-2AB3-312D-B672-965704CD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F5859-432F-0391-7A42-B12570EC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7ADC8-767A-7867-ED98-AD289AB2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939F3-7026-9DFC-1F5D-C7B1D65F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9341C-20FA-4799-68E3-8FFEC9B4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3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1DB79-20BF-BA95-9F1C-9A523195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0EBF45-C063-2499-71F1-9AE84D82C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B2B78-91D5-96C2-2DE8-0A6C298D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20BB0-7A3B-B464-FAF1-DAC77F0C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581F6-9979-3BCD-EB75-FFD422B5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0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B7E5-AF76-8147-2EAF-CB7FD807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0B127-BB44-AFD2-A5EC-47F319C9D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A10351-5892-DB15-51A1-F6B9C440C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DA74D-FA20-FA15-29F1-AAEB1BAD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0F16-31C5-E233-A6B2-7E87C013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26CBD7-2771-3916-1A9A-6AA70163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59F20-C8CB-1F2D-F890-149B7368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88A90-D1FA-3B9A-8E60-C4FBDF61C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441210-E9B4-3B90-A076-0EB6517DD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BB642B-C602-8A07-0719-1D3CEA942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E978C5-A39E-F437-AAC5-B5D572417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D3750E-6561-D0B8-14EC-544C0A58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232E88-B90B-4690-51A3-02AFA82C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AEF49D-A07D-830D-7CA5-6A28178D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4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71661-7BA0-FDAE-3281-938A16F7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CAEA2E-9796-B946-7ABE-4F1465DF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1A7E4C-4CB0-4B76-14CB-94834FBF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35C3D5-AC0A-DAC6-0B41-A1367BFF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74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D34776-FBE1-6B8D-9D02-F3085A41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3BE569-4243-A85A-C0EE-8786FE83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3F576-1E41-8DE1-4D1A-2933782C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874F8-1AF8-D8EC-2513-2FB9DE4F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7B2C8C-E7AF-6BDA-5F70-CDB45C817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57C5A-2C8F-0CB0-A5F4-C31B3CF93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A4805-8175-3B98-8203-E72AEF39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D6055-C5A3-30C4-7FEC-77981F30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C87A96-94F7-3790-10F2-897DCF76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4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22ED5-A88E-5AED-AB89-2662EE6B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C425D8-9B9F-3263-1691-BD02BB0DE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4F2296-0140-4204-B9B3-605F903D0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08537-4F32-B88E-6D4B-8580CDF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86D1A-1B17-3286-73D7-941FFF5D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033A0-384B-225B-712A-1B801EB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8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5C9FC1-8CCA-7546-6D85-D45709F21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B30C9-23AF-8D95-B7A9-F3E31A9D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515BD-CBF0-E725-1A58-7A37BDA49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9E9D5E-037B-4210-99E3-5B9A5552DE5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C4DCD-6D4D-D872-2FB7-EC591A297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8052A-A47E-E03A-7315-54B469B82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771A6-AE2F-4304-A3B5-C8789D77B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9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DA9BB-3EE8-06EC-4BC0-DB34536E9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Meeting 3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B3C41-2E08-11B9-568A-F2C9D815F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Xueyin LUO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45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9C92-99FF-8E53-181E-A69E4A43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BF1BB6F-6A3A-7F9B-CB51-99D077CE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67512"/>
            <a:ext cx="10908792" cy="1069848"/>
          </a:xfrm>
        </p:spPr>
        <p:txBody>
          <a:bodyPr anchor="ctr">
            <a:normAutofit/>
          </a:bodyPr>
          <a:lstStyle/>
          <a:p>
            <a:r>
              <a:rPr lang="en-US" altLang="zh-CN" sz="5400"/>
              <a:t>8.15-8.17</a:t>
            </a:r>
            <a:endParaRPr lang="zh-CN" altLang="en-US" sz="5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021D09-8FA2-ACB7-A7AD-9EEFCA15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856232"/>
            <a:ext cx="10908792" cy="548640"/>
          </a:xfrm>
        </p:spPr>
        <p:txBody>
          <a:bodyPr>
            <a:normAutofit/>
          </a:bodyPr>
          <a:lstStyle/>
          <a:p>
            <a:r>
              <a:rPr lang="en-US" altLang="zh-CN" sz="2000"/>
              <a:t>Read Essays about Online Learning of RL, summarize workflow and possible implementing ways</a:t>
            </a:r>
            <a:endParaRPr lang="zh-CN" altLang="en-US" sz="20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A9A8C327-AB34-5D18-F153-377A12F6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4" y="2832185"/>
            <a:ext cx="2509177" cy="2764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243D1A95-6916-5872-EEBD-FE4C0027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64" y="2386613"/>
            <a:ext cx="2826994" cy="3833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94A09FC4-1484-6853-1ADA-6570E057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36" y="2404872"/>
            <a:ext cx="2625750" cy="3833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8CA9C982-78B6-A3F9-61B3-DCCC575E5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052" y="2369437"/>
            <a:ext cx="2779814" cy="382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FEBE62-9D19-5F7C-949D-B30219F5A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34" y="638174"/>
            <a:ext cx="4337082" cy="9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4C44-6004-13FE-4E3B-55A8E44D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439F7-DD14-E5BF-0C79-64D20D088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67512"/>
            <a:ext cx="10908792" cy="1069848"/>
          </a:xfrm>
        </p:spPr>
        <p:txBody>
          <a:bodyPr anchor="ctr">
            <a:normAutofit/>
          </a:bodyPr>
          <a:lstStyle/>
          <a:p>
            <a:r>
              <a:rPr lang="en-US" altLang="zh-CN" sz="5400" dirty="0"/>
              <a:t>8.17-8.22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529919-5E74-C3A1-C09C-7D336A89C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562862"/>
            <a:ext cx="10908792" cy="1363218"/>
          </a:xfrm>
        </p:spPr>
        <p:txBody>
          <a:bodyPr>
            <a:noAutofit/>
          </a:bodyPr>
          <a:lstStyle/>
          <a:p>
            <a:r>
              <a:rPr lang="en-US" altLang="zh-CN" dirty="0"/>
              <a:t>Deploy policy on real-world robot</a:t>
            </a:r>
          </a:p>
          <a:p>
            <a:pPr marL="342900" indent="-342900" algn="l">
              <a:buFontTx/>
              <a:buChar char="-"/>
            </a:pPr>
            <a:r>
              <a:rPr lang="en-US" altLang="zh-CN" dirty="0"/>
              <a:t>Unitree go2 SDK test</a:t>
            </a:r>
          </a:p>
          <a:p>
            <a:pPr marL="342900" indent="-342900" algn="l">
              <a:buFontTx/>
              <a:buChar char="-"/>
            </a:pPr>
            <a:r>
              <a:rPr lang="en-US" altLang="zh-CN" dirty="0"/>
              <a:t>Modify </a:t>
            </a:r>
            <a:r>
              <a:rPr lang="en-US" altLang="zh-CN" dirty="0" err="1"/>
              <a:t>deploy_real</a:t>
            </a:r>
            <a:r>
              <a:rPr lang="en-US" altLang="zh-CN" dirty="0"/>
              <a:t> for go2, 0 filled for missing Vy in real world</a:t>
            </a:r>
            <a:endParaRPr lang="zh-CN" altLang="en-US" dirty="0"/>
          </a:p>
        </p:txBody>
      </p:sp>
      <p:pic>
        <p:nvPicPr>
          <p:cNvPr id="4" name="60c470b0997b5f7214a69b8ebd0f8855">
            <a:hlinkClick r:id="" action="ppaction://media"/>
            <a:extLst>
              <a:ext uri="{FF2B5EF4-FFF2-40B4-BE49-F238E27FC236}">
                <a16:creationId xmlns:a16="http://schemas.microsoft.com/office/drawing/2014/main" id="{0AD2564E-6C42-9CF6-9AD4-5A896FABE8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21050" y="1711325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3D0F-897F-9A18-3C8B-D32C33FFE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3FDB7-88EA-3206-9ADF-772A7A526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67512"/>
            <a:ext cx="10908792" cy="1069848"/>
          </a:xfrm>
        </p:spPr>
        <p:txBody>
          <a:bodyPr anchor="ctr">
            <a:normAutofit/>
          </a:bodyPr>
          <a:lstStyle/>
          <a:p>
            <a:r>
              <a:rPr lang="en-US" altLang="zh-CN" sz="5400" dirty="0"/>
              <a:t>8.17-8.22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2348EA-7863-A83B-1E88-7A08A778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562862"/>
            <a:ext cx="10908792" cy="1363218"/>
          </a:xfrm>
        </p:spPr>
        <p:txBody>
          <a:bodyPr>
            <a:noAutofit/>
          </a:bodyPr>
          <a:lstStyle/>
          <a:p>
            <a:r>
              <a:rPr lang="en-US" altLang="zh-CN" dirty="0"/>
              <a:t>Deploy policy on real-world robot</a:t>
            </a:r>
          </a:p>
          <a:p>
            <a:pPr marL="342900" indent="-342900" algn="l">
              <a:buFontTx/>
              <a:buChar char="-"/>
            </a:pPr>
            <a:r>
              <a:rPr lang="en-US" altLang="zh-CN" dirty="0"/>
              <a:t>Unitree go2 SDK test</a:t>
            </a:r>
          </a:p>
          <a:p>
            <a:pPr marL="342900" indent="-342900" algn="l">
              <a:buFontTx/>
              <a:buChar char="-"/>
            </a:pPr>
            <a:r>
              <a:rPr lang="en-US" altLang="zh-CN" dirty="0"/>
              <a:t>Modify </a:t>
            </a:r>
            <a:r>
              <a:rPr lang="en-US" altLang="zh-CN" dirty="0" err="1"/>
              <a:t>deploy_real</a:t>
            </a:r>
            <a:r>
              <a:rPr lang="en-US" altLang="zh-CN" dirty="0"/>
              <a:t> for go2, 0 filled for missing Vy in real world</a:t>
            </a:r>
            <a:endParaRPr lang="zh-CN" altLang="en-US" dirty="0"/>
          </a:p>
        </p:txBody>
      </p:sp>
      <p:pic>
        <p:nvPicPr>
          <p:cNvPr id="5" name="0afab808f8bc11c0fcf74489ed133ac3">
            <a:hlinkClick r:id="" action="ppaction://media"/>
            <a:extLst>
              <a:ext uri="{FF2B5EF4-FFF2-40B4-BE49-F238E27FC236}">
                <a16:creationId xmlns:a16="http://schemas.microsoft.com/office/drawing/2014/main" id="{D2A2CD8F-8632-1C04-44DC-2BAAE07E1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80" y="3260050"/>
            <a:ext cx="4832844" cy="2718475"/>
          </a:xfrm>
          <a:prstGeom prst="rect">
            <a:avLst/>
          </a:prstGeom>
        </p:spPr>
      </p:pic>
      <p:pic>
        <p:nvPicPr>
          <p:cNvPr id="6" name="54a9db85e96dfa129066b83fe5e18844">
            <a:hlinkClick r:id="" action="ppaction://media"/>
            <a:extLst>
              <a:ext uri="{FF2B5EF4-FFF2-40B4-BE49-F238E27FC236}">
                <a16:creationId xmlns:a16="http://schemas.microsoft.com/office/drawing/2014/main" id="{6F2A05F4-A935-45EA-683B-0518F299CD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3260050"/>
            <a:ext cx="4892675" cy="27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33B5-9E5A-83BC-8F29-F996746AB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38F6E-087A-F1CE-1276-0AF6BA9E4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10896"/>
            <a:ext cx="10908792" cy="1069848"/>
          </a:xfrm>
        </p:spPr>
        <p:txBody>
          <a:bodyPr anchor="ctr">
            <a:normAutofit/>
          </a:bodyPr>
          <a:lstStyle/>
          <a:p>
            <a:r>
              <a:rPr lang="en-US" altLang="zh-CN" sz="5400" dirty="0"/>
              <a:t>8.23-8.28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990655-5EF8-FAA6-07D7-683DFB5BB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562862"/>
            <a:ext cx="10908792" cy="1363218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Because Online Learning is hard to implement at current stage, we want to implement RL with perception first. </a:t>
            </a:r>
          </a:p>
          <a:p>
            <a:pPr algn="l"/>
            <a:r>
              <a:rPr lang="en-US" altLang="zh-CN" dirty="0"/>
              <a:t>Currently, I’m</a:t>
            </a:r>
            <a:r>
              <a:rPr lang="zh-CN" altLang="en-US" dirty="0"/>
              <a:t> </a:t>
            </a:r>
            <a:r>
              <a:rPr lang="en-US" altLang="zh-CN" dirty="0"/>
              <a:t>reading and </a:t>
            </a:r>
            <a:r>
              <a:rPr lang="en-US" altLang="zh-CN" dirty="0" err="1"/>
              <a:t>analysising</a:t>
            </a:r>
            <a:r>
              <a:rPr lang="en-US" altLang="zh-CN" dirty="0"/>
              <a:t> workflows of essays mentioned below: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9EFD96-EDF9-08D0-D5E2-28981C78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108198"/>
            <a:ext cx="11299324" cy="27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05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102</Words>
  <Application>Microsoft Office PowerPoint</Application>
  <PresentationFormat>宽屏</PresentationFormat>
  <Paragraphs>15</Paragraphs>
  <Slides>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Meeting 3</vt:lpstr>
      <vt:lpstr>8.15-8.17</vt:lpstr>
      <vt:lpstr>8.17-8.22</vt:lpstr>
      <vt:lpstr>8.17-8.22</vt:lpstr>
      <vt:lpstr>8.23-8.28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Xueyin LUO</dc:creator>
  <cp:lastModifiedBy>Xueyin LUO</cp:lastModifiedBy>
  <cp:revision>5</cp:revision>
  <dcterms:created xsi:type="dcterms:W3CDTF">2025-08-28T04:38:18Z</dcterms:created>
  <dcterms:modified xsi:type="dcterms:W3CDTF">2025-08-28T05:26:51Z</dcterms:modified>
</cp:coreProperties>
</file>